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44C2EE5-C87D-4CA7-A607-222D35F0BE9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40317B2-55A3-408C-8769-EB93366CDA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777318" cy="1731982"/>
          </a:xfrm>
        </p:spPr>
        <p:txBody>
          <a:bodyPr/>
          <a:lstStyle/>
          <a:p>
            <a:r>
              <a:rPr lang="ru-RU" i="1" dirty="0" smtClean="0">
                <a:effectLst/>
              </a:rPr>
              <a:t>ЕКАТЕРИНОДАР-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град казачий</a:t>
            </a:r>
            <a:endParaRPr lang="ru-RU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Составила: учитель начальных классов </a:t>
            </a:r>
          </a:p>
          <a:p>
            <a:r>
              <a:rPr lang="ru-RU" sz="1800" dirty="0" smtClean="0"/>
              <a:t>МБОУ СОШ №16 г.-к. Анапа</a:t>
            </a:r>
          </a:p>
          <a:p>
            <a:r>
              <a:rPr lang="ru-RU" sz="1800" dirty="0" err="1" smtClean="0"/>
              <a:t>Мазыева</a:t>
            </a:r>
            <a:r>
              <a:rPr lang="ru-RU" sz="1800" dirty="0" smtClean="0"/>
              <a:t> А.В.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767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Храм-часовня князя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Александра Невского</a:t>
            </a:r>
            <a:endParaRPr lang="ru-RU" dirty="0"/>
          </a:p>
        </p:txBody>
      </p:sp>
      <p:pic>
        <p:nvPicPr>
          <p:cNvPr id="3" name="Рисунок 2" descr="http://otdih.nakubani.ru/m/gallery/51c1883875139eb63b2b03a1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228024"/>
            <a:ext cx="6552728" cy="38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9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Свято-Екатерининский кафедральный Собор</a:t>
            </a:r>
          </a:p>
        </p:txBody>
      </p:sp>
      <p:pic>
        <p:nvPicPr>
          <p:cNvPr id="3" name="Рисунок 2" descr="http://otdih.nakubani.ru/m/gallery/5058c7ce75139e0f4b016723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348880"/>
            <a:ext cx="549049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1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Войсковой Собор Александра Невского </a:t>
            </a:r>
          </a:p>
        </p:txBody>
      </p:sp>
      <p:pic>
        <p:nvPicPr>
          <p:cNvPr id="3" name="Рисунок 2" descr="http://otdih.nakubani.ru/m/gallery/51c15ad074139ee1062a8e11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132856"/>
            <a:ext cx="28803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tdih.nakubani.ru/m/gallery/51c15ad074139ee0062a838f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064060"/>
            <a:ext cx="2880320" cy="43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0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Свято-Троицкий собор </a:t>
            </a:r>
            <a:endParaRPr lang="ru-RU" sz="4000" dirty="0"/>
          </a:p>
        </p:txBody>
      </p:sp>
      <p:pic>
        <p:nvPicPr>
          <p:cNvPr id="3" name="Рисунок 2" descr="http://otdih.nakubani.ru/m/gallery/51c16a9b74139edf062ab287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550" y="2348880"/>
            <a:ext cx="5940425" cy="39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2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6"/>
            <a:ext cx="7754713" cy="474442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Times New Roman" pitchFamily="18" charset="0"/>
              </a:rPr>
              <a:t>Дорогие казачата!</a:t>
            </a:r>
            <a:b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Times New Roman" pitchFamily="18" charset="0"/>
              </a:rPr>
              <a:t>Вы </a:t>
            </a: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Times New Roman" pitchFamily="18" charset="0"/>
              </a:rPr>
              <a:t>наследники земли кубанской.</a:t>
            </a:r>
            <a:b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Times New Roman" pitchFamily="18" charset="0"/>
              </a:rPr>
              <a:t>Берегите кубанские земли, бережно храните традиции и историю родной Кубани!</a:t>
            </a:r>
            <a:r>
              <a:rPr lang="ru-RU" sz="4800" dirty="0">
                <a:ea typeface="Calibri" pitchFamily="34" charset="0"/>
              </a:rPr>
              <a:t/>
            </a:r>
            <a:br>
              <a:rPr lang="ru-RU" sz="4800" dirty="0">
                <a:ea typeface="Calibri" pitchFamily="34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824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ЕКАТЕРИНИСКИЙ сквер</a:t>
            </a:r>
            <a:endParaRPr lang="ru-RU" sz="4800" dirty="0"/>
          </a:p>
        </p:txBody>
      </p:sp>
      <p:pic>
        <p:nvPicPr>
          <p:cNvPr id="5" name="Объект 4" descr="http://otdih.nakubani.ru/m/gallery/54352aa075139eca0418ee99/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04865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otdih.nakubani.ru/m/gallery/54352a9f75139e33280ec74a/"/>
          <p:cNvPicPr>
            <a:picLocks noGrp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356992"/>
            <a:ext cx="4176464" cy="29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otdih.nakubani.ru/m/gallery/51dbadca74139e9d730142cf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2177480"/>
            <a:ext cx="24482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Екатерине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12" name="Рисунок 11" descr="http://otdih.nakubani.ru/m/gallery/543684df74139e723305df1b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551380"/>
            <a:ext cx="3456384" cy="274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otdih.nakubani.ru/m/gallery/51dbcb8775139e242f019c06/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2583103"/>
            <a:ext cx="3577580" cy="259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0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806" y="332656"/>
            <a:ext cx="7756263" cy="1202660"/>
          </a:xfrm>
        </p:spPr>
        <p:txBody>
          <a:bodyPr/>
          <a:lstStyle/>
          <a:p>
            <a:r>
              <a:rPr lang="ru-RU" sz="2800" dirty="0" smtClean="0"/>
              <a:t>Краснодарский государственный  </a:t>
            </a:r>
            <a:br>
              <a:rPr lang="ru-RU" sz="2800" dirty="0" smtClean="0"/>
            </a:br>
            <a:r>
              <a:rPr lang="ru-RU" sz="2800" dirty="0" err="1" smtClean="0"/>
              <a:t>историко</a:t>
            </a:r>
            <a:r>
              <a:rPr lang="ru-RU" sz="2800" dirty="0" smtClean="0"/>
              <a:t> –археологический музей – заповедник им. </a:t>
            </a:r>
            <a:r>
              <a:rPr lang="ru-RU" sz="2800" dirty="0" err="1" smtClean="0"/>
              <a:t>Е.Д.Фелицина</a:t>
            </a:r>
            <a:endParaRPr lang="ru-RU" sz="2800" dirty="0"/>
          </a:p>
        </p:txBody>
      </p:sp>
      <p:pic>
        <p:nvPicPr>
          <p:cNvPr id="3" name="Рисунок 2" descr="http://otdih.nakubani.ru/m/gallery/51c2eb6275139eb73b2d81a1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276872"/>
            <a:ext cx="74168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4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Памятник, посвященный героям </a:t>
            </a:r>
            <a:r>
              <a:rPr lang="ru-RU" sz="4000" dirty="0"/>
              <a:t>битвы за родную Кубань</a:t>
            </a:r>
          </a:p>
        </p:txBody>
      </p:sp>
      <p:pic>
        <p:nvPicPr>
          <p:cNvPr id="3" name="Рисунок 2" descr="http://otdih.nakubani.ru/m/gallery/54350e5374139ecc7703ad1d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204864"/>
            <a:ext cx="30243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tdih.nakubani.ru/m/gallery/54350ff174139e9447142134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2627888"/>
            <a:ext cx="4320480" cy="34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9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Памятник "Казакам – основателям земли Кубанской" </a:t>
            </a:r>
          </a:p>
        </p:txBody>
      </p:sp>
      <p:pic>
        <p:nvPicPr>
          <p:cNvPr id="3" name="Рисунок 2" descr="http://otdih.nakubani.ru/m/gallery/5059d00775139edf2f000404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63" y="2204864"/>
            <a:ext cx="29523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tdih.nakubani.ru/m/gallery/54368c7575139e610d004517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2996952"/>
            <a:ext cx="46805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6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Скульптурная </a:t>
            </a:r>
            <a:r>
              <a:rPr lang="ru-RU" sz="3200" dirty="0"/>
              <a:t>композиция "Запорожские казаки пишут письмо турецкому султану"</a:t>
            </a:r>
          </a:p>
        </p:txBody>
      </p:sp>
      <p:pic>
        <p:nvPicPr>
          <p:cNvPr id="3" name="Рисунок 2" descr="http://otdih.nakubani.ru/m/gallery/51b6b27175139eb93b19282c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6" y="2276872"/>
            <a:ext cx="5940425" cy="411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6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Дом-музей знаменитого атамана на Кубани Федора Яковлевича Бурсака</a:t>
            </a:r>
          </a:p>
        </p:txBody>
      </p:sp>
      <p:pic>
        <p:nvPicPr>
          <p:cNvPr id="3" name="Рисунок 2" descr="http://otdih.nakubani.ru/m/gallery/51b1b0b775139ebb3b122a7d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568" y="2246993"/>
            <a:ext cx="64807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Храм </a:t>
            </a:r>
            <a:r>
              <a:rPr lang="ru-RU" sz="4000" dirty="0"/>
              <a:t>в честь Рождества Христова.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3" name="Рисунок 2" descr="http://otdih.nakubani.ru/m/gallery/5058c7ce75139e0f4b0166f9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060848"/>
            <a:ext cx="29523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tdih.nakubani.ru/m/gallery/51c164f475139ebb3b2aa0ed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5" y="2067240"/>
            <a:ext cx="3097267" cy="431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2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226</TotalTime>
  <Words>70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ЕКАТЕРИНОДАР- град казачий</vt:lpstr>
      <vt:lpstr>ЕКАТЕРИНИСКИЙ сквер</vt:lpstr>
      <vt:lpstr>Памятник Екатерине II</vt:lpstr>
      <vt:lpstr>Краснодарский государственный   историко –археологический музей – заповедник им. Е.Д.Фелицина</vt:lpstr>
      <vt:lpstr>Памятник, посвященный героям битвы за родную Кубань</vt:lpstr>
      <vt:lpstr>Памятник "Казакам – основателям земли Кубанской" </vt:lpstr>
      <vt:lpstr>Скульптурная композиция "Запорожские казаки пишут письмо турецкому султану"</vt:lpstr>
      <vt:lpstr>Дом-музей знаменитого атамана на Кубани Федора Яковлевича Бурсака</vt:lpstr>
      <vt:lpstr> Храм в честь Рождества Христова. </vt:lpstr>
      <vt:lpstr>Храм-часовня князя  Александра Невского</vt:lpstr>
      <vt:lpstr>Свято-Екатерининский кафедральный Собор</vt:lpstr>
      <vt:lpstr>Войсковой Собор Александра Невского </vt:lpstr>
      <vt:lpstr>Свято-Троицкий собор </vt:lpstr>
      <vt:lpstr> Дорогие казачата! Вы наследники земли кубанской. Берегите кубанские земли, бережно храните традиции и историю родной Кубани!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20</cp:revision>
  <dcterms:created xsi:type="dcterms:W3CDTF">2015-02-01T16:26:07Z</dcterms:created>
  <dcterms:modified xsi:type="dcterms:W3CDTF">2015-02-04T20:19:41Z</dcterms:modified>
</cp:coreProperties>
</file>